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38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3235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bbh_assets/wave_foo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19768"/>
            <a:ext cx="12191695" cy="1417320"/>
          </a:xfrm>
          <a:prstGeom prst="rect">
            <a:avLst/>
          </a:prstGeom>
        </p:spPr>
      </p:pic>
      <p:pic>
        <p:nvPicPr>
          <p:cNvPr id="3" name="Image 1" descr="/mnt/data/sbbh_assets/logo_ic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310896"/>
            <a:ext cx="1097280" cy="8686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700784" y="3840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III SIMPÓSIO BRASILEIRO DE</a:t>
            </a:r>
            <a:endParaRPr lang="en-US" sz="1900" dirty="0"/>
          </a:p>
          <a:p>
            <a:pPr marL="0" indent="0">
              <a:buNone/>
            </a:pPr>
            <a:r>
              <a:rPr lang="en-US" sz="19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BIOMETEOROLOGIA HUMANA</a:t>
            </a:r>
            <a:endParaRPr lang="en-US" sz="1900" dirty="0"/>
          </a:p>
        </p:txBody>
      </p:sp>
      <p:sp>
        <p:nvSpPr>
          <p:cNvPr id="5" name="Text 1"/>
          <p:cNvSpPr/>
          <p:nvPr/>
        </p:nvSpPr>
        <p:spPr>
          <a:xfrm>
            <a:off x="1709928" y="1078992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D6F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São Paulo-SP • 26 a 28 de agosto de 2026</a:t>
            </a:r>
            <a:endParaRPr lang="en-US" sz="1050" dirty="0"/>
          </a:p>
        </p:txBody>
      </p:sp>
      <p:sp>
        <p:nvSpPr>
          <p:cNvPr id="6" name="Shape 2"/>
          <p:cNvSpPr/>
          <p:nvPr/>
        </p:nvSpPr>
        <p:spPr>
          <a:xfrm>
            <a:off x="594360" y="1572768"/>
            <a:ext cx="1051560" cy="73152"/>
          </a:xfrm>
          <a:prstGeom prst="rect">
            <a:avLst/>
          </a:prstGeom>
          <a:solidFill>
            <a:srgbClr val="0B5A3C"/>
          </a:solidFill>
          <a:ln w="12700">
            <a:solidFill>
              <a:srgbClr val="0B5A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594360" y="1755648"/>
            <a:ext cx="804672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[Título da apresentação]</a:t>
            </a:r>
            <a:endParaRPr lang="en-US" sz="3400" dirty="0"/>
          </a:p>
        </p:txBody>
      </p:sp>
      <p:sp>
        <p:nvSpPr>
          <p:cNvPr id="11" name="Text 7"/>
          <p:cNvSpPr/>
          <p:nvPr/>
        </p:nvSpPr>
        <p:spPr>
          <a:xfrm>
            <a:off x="594360" y="3502152"/>
            <a:ext cx="749808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[Nome do(a) autor(a) principal] – [Instituição, Cidade, País]</a:t>
            </a:r>
            <a:endParaRPr lang="en-US" sz="1400" dirty="0"/>
          </a:p>
          <a:p>
            <a:pPr marL="0" indent="0">
              <a:buNone/>
            </a:pPr>
            <a:r>
              <a:rPr lang="en-US" sz="1400" i="1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[Nome dos coautores] – [Instituição, Cidade, País]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9235440" y="1673352"/>
            <a:ext cx="2057400" cy="1828800"/>
          </a:xfrm>
          <a:prstGeom prst="roundRect">
            <a:avLst>
              <a:gd name="adj" fmla="val 6000"/>
            </a:avLst>
          </a:prstGeom>
          <a:solidFill>
            <a:srgbClr val="F7FAFC"/>
          </a:solidFill>
          <a:ln w="12700">
            <a:solidFill>
              <a:srgbClr val="D7E2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9"/>
          <p:cNvSpPr/>
          <p:nvPr/>
        </p:nvSpPr>
        <p:spPr>
          <a:xfrm>
            <a:off x="9464040" y="1874520"/>
            <a:ext cx="1600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Orientação rápida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9464040" y="2240280"/>
            <a:ext cx="1600200" cy="8229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este template como base.</a:t>
            </a:r>
            <a:endParaRPr lang="en-US" sz="1040" dirty="0"/>
          </a:p>
          <a:p>
            <a:pPr marL="0" indent="0" algn="ctr">
              <a:buNone/>
            </a:pPr>
            <a:r>
              <a:rPr lang="en-US" sz="104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Duplique os slides necessários.</a:t>
            </a:r>
            <a:endParaRPr lang="en-US" sz="1040" dirty="0"/>
          </a:p>
          <a:p>
            <a:pPr marL="0" indent="0" algn="ctr">
              <a:buNone/>
            </a:pPr>
            <a:r>
              <a:rPr lang="en-US" sz="104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Mantenha texto curto e legível.</a:t>
            </a:r>
            <a:endParaRPr lang="en-US" sz="1040" dirty="0"/>
          </a:p>
        </p:txBody>
      </p:sp>
      <p:sp>
        <p:nvSpPr>
          <p:cNvPr id="15" name="Text 11"/>
          <p:cNvSpPr/>
          <p:nvPr/>
        </p:nvSpPr>
        <p:spPr>
          <a:xfrm>
            <a:off x="2738788" y="5908932"/>
            <a:ext cx="1195493" cy="1977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Realização</a:t>
            </a:r>
            <a:endParaRPr lang="en-US" sz="900" dirty="0"/>
          </a:p>
        </p:txBody>
      </p:sp>
      <p:pic>
        <p:nvPicPr>
          <p:cNvPr id="16" name="Image 2" descr="/mnt/data/sbbh_assets/image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311" y="5989320"/>
            <a:ext cx="1845957" cy="741679"/>
          </a:xfrm>
          <a:prstGeom prst="rect">
            <a:avLst/>
          </a:prstGeom>
        </p:spPr>
      </p:pic>
      <p:pic>
        <p:nvPicPr>
          <p:cNvPr id="17" name="Image 3" descr="/mnt/data/sbbh_assets/image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5105" y="6176788"/>
            <a:ext cx="557909" cy="396735"/>
          </a:xfrm>
          <a:prstGeom prst="rect">
            <a:avLst/>
          </a:prstGeom>
        </p:spPr>
      </p:pic>
      <p:pic>
        <p:nvPicPr>
          <p:cNvPr id="18" name="Image 4" descr="/mnt/data/sbbh_assets/image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9800" y="5731766"/>
            <a:ext cx="1587790" cy="131707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5603738" y="5911596"/>
            <a:ext cx="760768" cy="155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Apoio</a:t>
            </a:r>
            <a:endParaRPr lang="en-US" sz="600" dirty="0"/>
          </a:p>
        </p:txBody>
      </p:sp>
      <p:pic>
        <p:nvPicPr>
          <p:cNvPr id="20" name="Image 5" descr="/mnt/data/sbbh_assets/image8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0546" y="6130120"/>
            <a:ext cx="524262" cy="457538"/>
          </a:xfrm>
          <a:prstGeom prst="rect">
            <a:avLst/>
          </a:prstGeom>
        </p:spPr>
      </p:pic>
      <p:pic>
        <p:nvPicPr>
          <p:cNvPr id="21" name="Image 6" descr="/mnt/data/sbbh_assets/image6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5440" y="6092385"/>
            <a:ext cx="658617" cy="644604"/>
          </a:xfrm>
          <a:prstGeom prst="rect">
            <a:avLst/>
          </a:prstGeom>
        </p:spPr>
      </p:pic>
      <p:pic>
        <p:nvPicPr>
          <p:cNvPr id="22" name="Image 7" descr="/mnt/data/sbbh_assets/image12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0073" y="6176788"/>
            <a:ext cx="457538" cy="457538"/>
          </a:xfrm>
          <a:prstGeom prst="rect">
            <a:avLst/>
          </a:prstGeom>
        </p:spPr>
      </p:pic>
      <p:pic>
        <p:nvPicPr>
          <p:cNvPr id="23" name="Image 8" descr="/mnt/data/sbbh_assets/image3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52876" y="6360664"/>
            <a:ext cx="800283" cy="240085"/>
          </a:xfrm>
          <a:prstGeom prst="rect">
            <a:avLst/>
          </a:prstGeom>
        </p:spPr>
      </p:pic>
      <p:pic>
        <p:nvPicPr>
          <p:cNvPr id="24" name="Image 9" descr="/mnt/data/sbbh_assets/image7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22409" y="6351690"/>
            <a:ext cx="984197" cy="281199"/>
          </a:xfrm>
          <a:prstGeom prst="rect">
            <a:avLst/>
          </a:prstGeom>
        </p:spPr>
      </p:pic>
      <p:pic>
        <p:nvPicPr>
          <p:cNvPr id="25" name="Image 10" descr="/mnt/data/sbbh_assets/image11.jpe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88992" y="6165088"/>
            <a:ext cx="362217" cy="524262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71C21D0B-EEBC-A9C0-C91B-9FB5D412A22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63179" y="6227237"/>
            <a:ext cx="780033" cy="374900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5FC6CD80-67F1-346A-5BB4-32FC306E5E2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47519" y="6165088"/>
            <a:ext cx="719349" cy="5395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bbh_assets/logo_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228600"/>
            <a:ext cx="731520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256032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D6F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III SBBH 2026</a:t>
            </a:r>
            <a:endParaRPr lang="en-US" sz="850" dirty="0"/>
          </a:p>
        </p:txBody>
      </p:sp>
      <p:pic>
        <p:nvPicPr>
          <p:cNvPr id="6" name="Image 1" descr="/mnt/data/sbbh_assets/wave_foot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06440"/>
            <a:ext cx="12191695" cy="10515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4360" y="685800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[Título do slide]</a:t>
            </a:r>
            <a:endParaRPr lang="en-US" sz="3000" dirty="0"/>
          </a:p>
        </p:txBody>
      </p:sp>
      <p:sp>
        <p:nvSpPr>
          <p:cNvPr id="9" name="Text 5"/>
          <p:cNvSpPr/>
          <p:nvPr/>
        </p:nvSpPr>
        <p:spPr>
          <a:xfrm>
            <a:off x="685800" y="1810512"/>
            <a:ext cx="4754880" cy="20116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r>
              <a:rPr lang="en-US" sz="17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[Inserir texto curto]</a:t>
            </a:r>
            <a:endParaRPr lang="en-US" sz="1700" dirty="0"/>
          </a:p>
          <a:p>
            <a:r>
              <a:rPr lang="en-US" sz="17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[Apresentar objetivo, método ou síntese]</a:t>
            </a:r>
            <a:endParaRPr lang="en-US" sz="1700" dirty="0"/>
          </a:p>
          <a:p>
            <a:r>
              <a:rPr lang="en-US" sz="17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[Evitar parágrafos longos]</a:t>
            </a:r>
            <a:endParaRPr lang="en-US" sz="1700" dirty="0"/>
          </a:p>
        </p:txBody>
      </p:sp>
      <p:sp>
        <p:nvSpPr>
          <p:cNvPr id="10" name="Shape 6"/>
          <p:cNvSpPr/>
          <p:nvPr/>
        </p:nvSpPr>
        <p:spPr>
          <a:xfrm>
            <a:off x="5806440" y="1700784"/>
            <a:ext cx="5440680" cy="3749040"/>
          </a:xfrm>
          <a:prstGeom prst="rect">
            <a:avLst/>
          </a:prstGeom>
          <a:solidFill>
            <a:srgbClr val="EEF2F4">
              <a:alpha val="95000"/>
            </a:srgbClr>
          </a:solidFill>
          <a:ln w="12700">
            <a:solidFill>
              <a:srgbClr val="B8C2C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7"/>
          <p:cNvSpPr/>
          <p:nvPr/>
        </p:nvSpPr>
        <p:spPr>
          <a:xfrm>
            <a:off x="5943600" y="3392424"/>
            <a:ext cx="516636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E7F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[Inserir figura, gráfico, mapa ou tabela]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bbh_assets/logo_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228600"/>
            <a:ext cx="731520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256032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D6F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III SBBH 2026</a:t>
            </a:r>
            <a:endParaRPr lang="en-US" sz="850" dirty="0"/>
          </a:p>
        </p:txBody>
      </p:sp>
      <p:pic>
        <p:nvPicPr>
          <p:cNvPr id="6" name="Image 1" descr="/mnt/data/sbbh_assets/wave_foot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89320"/>
            <a:ext cx="12191695" cy="8686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4360" y="685800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[Título do slide]</a:t>
            </a:r>
            <a:endParaRPr lang="en-US" sz="3000" dirty="0"/>
          </a:p>
        </p:txBody>
      </p:sp>
      <p:sp>
        <p:nvSpPr>
          <p:cNvPr id="8" name="Text 4"/>
          <p:cNvSpPr/>
          <p:nvPr/>
        </p:nvSpPr>
        <p:spPr>
          <a:xfrm>
            <a:off x="603504" y="1225296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600" dirty="0" err="1">
                <a:solidFill>
                  <a:srgbClr val="1D6F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Texto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685800" y="1600200"/>
            <a:ext cx="10835640" cy="4069080"/>
          </a:xfrm>
          <a:prstGeom prst="rect">
            <a:avLst/>
          </a:prstGeom>
          <a:solidFill>
            <a:srgbClr val="EEF2F4">
              <a:alpha val="95000"/>
            </a:srgbClr>
          </a:solidFill>
          <a:ln w="12700">
            <a:solidFill>
              <a:srgbClr val="B8C2C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822960" y="3451860"/>
            <a:ext cx="1056132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E7F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[Inserir figura, gráfico, esquema, mapa ou tabela]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685800" y="5742432"/>
            <a:ext cx="10835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20" i="1" dirty="0">
                <a:solidFill>
                  <a:srgbClr val="6E7F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[Legenda ou fonte, se necessário]</a:t>
            </a:r>
            <a:endParaRPr lang="en-US" sz="9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bbh_assets/logo_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228600"/>
            <a:ext cx="731520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256032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D6F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III SBBH 2026</a:t>
            </a:r>
            <a:endParaRPr lang="en-US" sz="850" dirty="0"/>
          </a:p>
        </p:txBody>
      </p:sp>
      <p:pic>
        <p:nvPicPr>
          <p:cNvPr id="6" name="Image 1" descr="/mnt/data/sbbh_assets/wave_foot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97880"/>
            <a:ext cx="12191695" cy="9601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4360" y="685800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[Título do slide]</a:t>
            </a:r>
            <a:endParaRPr lang="en-US" sz="3000" dirty="0"/>
          </a:p>
        </p:txBody>
      </p:sp>
      <p:sp>
        <p:nvSpPr>
          <p:cNvPr id="8" name="Text 4"/>
          <p:cNvSpPr/>
          <p:nvPr/>
        </p:nvSpPr>
        <p:spPr>
          <a:xfrm>
            <a:off x="603504" y="1225296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D6F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[Subtítulo opcional]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685800" y="1609344"/>
            <a:ext cx="5120640" cy="4023360"/>
          </a:xfrm>
          <a:prstGeom prst="roundRect">
            <a:avLst>
              <a:gd name="adj" fmla="val 1818"/>
            </a:avLst>
          </a:prstGeom>
          <a:solidFill>
            <a:srgbClr val="F7FAFC"/>
          </a:solidFill>
          <a:ln w="12700">
            <a:solidFill>
              <a:srgbClr val="D7E2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6"/>
          <p:cNvSpPr/>
          <p:nvPr/>
        </p:nvSpPr>
        <p:spPr>
          <a:xfrm>
            <a:off x="6172200" y="1609344"/>
            <a:ext cx="5120640" cy="4023360"/>
          </a:xfrm>
          <a:prstGeom prst="roundRect">
            <a:avLst>
              <a:gd name="adj" fmla="val 1818"/>
            </a:avLst>
          </a:prstGeom>
          <a:solidFill>
            <a:srgbClr val="F7FAFC"/>
          </a:solidFill>
          <a:ln w="12700">
            <a:solidFill>
              <a:srgbClr val="D7E2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7"/>
          <p:cNvSpPr/>
          <p:nvPr/>
        </p:nvSpPr>
        <p:spPr>
          <a:xfrm>
            <a:off x="960120" y="18745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5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[Bloco 1]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6446520" y="18745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D6F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[Bloco 2]</a:t>
            </a:r>
            <a:endParaRPr lang="en-US" sz="2000" dirty="0"/>
          </a:p>
        </p:txBody>
      </p:sp>
      <p:sp>
        <p:nvSpPr>
          <p:cNvPr id="13" name="Shape 9"/>
          <p:cNvSpPr/>
          <p:nvPr/>
        </p:nvSpPr>
        <p:spPr>
          <a:xfrm>
            <a:off x="1051560" y="2395728"/>
            <a:ext cx="4389120" cy="1417320"/>
          </a:xfrm>
          <a:prstGeom prst="rect">
            <a:avLst/>
          </a:prstGeom>
          <a:solidFill>
            <a:srgbClr val="EEF2F4">
              <a:alpha val="95000"/>
            </a:srgbClr>
          </a:solidFill>
          <a:ln w="12700">
            <a:solidFill>
              <a:srgbClr val="B8C2C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1188720" y="29215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E7F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[Figura ou gráfico]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6537960" y="2395728"/>
            <a:ext cx="4389120" cy="1417320"/>
          </a:xfrm>
          <a:prstGeom prst="rect">
            <a:avLst/>
          </a:prstGeom>
          <a:solidFill>
            <a:srgbClr val="EEF2F4">
              <a:alpha val="95000"/>
            </a:srgbClr>
          </a:solidFill>
          <a:ln w="12700">
            <a:solidFill>
              <a:srgbClr val="B8C2C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2"/>
          <p:cNvSpPr/>
          <p:nvPr/>
        </p:nvSpPr>
        <p:spPr>
          <a:xfrm>
            <a:off x="6675120" y="29215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E7F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[Figura ou gráfico]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1051560" y="4041648"/>
            <a:ext cx="4389120" cy="9144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r>
              <a:rPr lang="en-US" sz="17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[Item principal]</a:t>
            </a:r>
            <a:endParaRPr lang="en-US" sz="1700" dirty="0"/>
          </a:p>
          <a:p>
            <a:r>
              <a:rPr lang="en-US" sz="17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[Comparação ou evidência]</a:t>
            </a:r>
            <a:endParaRPr lang="en-US" sz="1700" dirty="0"/>
          </a:p>
          <a:p>
            <a:r>
              <a:rPr lang="en-US" sz="17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[Síntese]</a:t>
            </a:r>
            <a:endParaRPr lang="en-US" sz="1700" dirty="0"/>
          </a:p>
        </p:txBody>
      </p:sp>
      <p:sp>
        <p:nvSpPr>
          <p:cNvPr id="18" name="Text 14"/>
          <p:cNvSpPr/>
          <p:nvPr/>
        </p:nvSpPr>
        <p:spPr>
          <a:xfrm>
            <a:off x="6537960" y="4041648"/>
            <a:ext cx="4389120" cy="9144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r>
              <a:rPr lang="en-US" sz="17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[Item principal]</a:t>
            </a:r>
            <a:endParaRPr lang="en-US" sz="1700" dirty="0"/>
          </a:p>
          <a:p>
            <a:r>
              <a:rPr lang="en-US" sz="17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[Comparação ou evidência]</a:t>
            </a:r>
            <a:endParaRPr lang="en-US" sz="1700" dirty="0"/>
          </a:p>
          <a:p>
            <a:r>
              <a:rPr lang="en-US" sz="17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[Síntese]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bbh_assets/wave_foo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40680"/>
            <a:ext cx="12191695" cy="1417320"/>
          </a:xfrm>
          <a:prstGeom prst="rect">
            <a:avLst/>
          </a:prstGeom>
        </p:spPr>
      </p:pic>
      <p:pic>
        <p:nvPicPr>
          <p:cNvPr id="3" name="Image 1" descr="/mnt/data/sbbh_assets/logo_ic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310896"/>
            <a:ext cx="960120" cy="7498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581912" y="393192"/>
            <a:ext cx="6675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III SIMPÓSIO BRASILEIRO DE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BIOMETEOROLOGIA HUMANA</a:t>
            </a:r>
            <a:endParaRPr lang="en-US" sz="1800" dirty="0"/>
          </a:p>
        </p:txBody>
      </p:sp>
      <p:sp>
        <p:nvSpPr>
          <p:cNvPr id="5" name="Shape 1"/>
          <p:cNvSpPr/>
          <p:nvPr/>
        </p:nvSpPr>
        <p:spPr>
          <a:xfrm>
            <a:off x="594360" y="1417320"/>
            <a:ext cx="1051560" cy="73152"/>
          </a:xfrm>
          <a:prstGeom prst="rect">
            <a:avLst/>
          </a:prstGeom>
          <a:solidFill>
            <a:srgbClr val="0B5A3C"/>
          </a:solidFill>
          <a:ln w="12700">
            <a:solidFill>
              <a:srgbClr val="0B5A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2"/>
          <p:cNvSpPr/>
          <p:nvPr/>
        </p:nvSpPr>
        <p:spPr>
          <a:xfrm>
            <a:off x="594360" y="1609344"/>
            <a:ext cx="5394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Agradecimentos</a:t>
            </a:r>
            <a:endParaRPr lang="en-US" sz="3000" dirty="0"/>
          </a:p>
        </p:txBody>
      </p:sp>
      <p:sp>
        <p:nvSpPr>
          <p:cNvPr id="7" name="Text 3"/>
          <p:cNvSpPr/>
          <p:nvPr/>
        </p:nvSpPr>
        <p:spPr>
          <a:xfrm>
            <a:off x="603504" y="2249424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[Agradecimentos a instituições, financiadores, equipe de pesquisa ou colaboradores]</a:t>
            </a:r>
            <a:endParaRPr lang="en-US" sz="1500" dirty="0"/>
          </a:p>
        </p:txBody>
      </p:sp>
      <p:sp>
        <p:nvSpPr>
          <p:cNvPr id="8" name="Shape 4"/>
          <p:cNvSpPr/>
          <p:nvPr/>
        </p:nvSpPr>
        <p:spPr>
          <a:xfrm>
            <a:off x="7955280" y="1591056"/>
            <a:ext cx="3154680" cy="2103120"/>
          </a:xfrm>
          <a:prstGeom prst="roundRect">
            <a:avLst>
              <a:gd name="adj" fmla="val 4348"/>
            </a:avLst>
          </a:prstGeom>
          <a:solidFill>
            <a:srgbClr val="F7FAFC"/>
          </a:solidFill>
          <a:ln w="12700">
            <a:solidFill>
              <a:srgbClr val="D7E2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8229600" y="1856232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5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Contato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8275320" y="2359152"/>
            <a:ext cx="2514600" cy="8229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[Nome do(a) apresentador(a)]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[e-mail]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A3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[Instituição]</a:t>
            </a:r>
            <a:endParaRPr lang="en-US" sz="1300" dirty="0"/>
          </a:p>
        </p:txBody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A245E218-2EB4-BDBE-F627-686601B04993}"/>
              </a:ext>
            </a:extLst>
          </p:cNvPr>
          <p:cNvSpPr/>
          <p:nvPr/>
        </p:nvSpPr>
        <p:spPr>
          <a:xfrm>
            <a:off x="2500263" y="5934086"/>
            <a:ext cx="1195493" cy="1977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Realização</a:t>
            </a:r>
            <a:endParaRPr lang="en-US" sz="900" dirty="0"/>
          </a:p>
        </p:txBody>
      </p:sp>
      <p:pic>
        <p:nvPicPr>
          <p:cNvPr id="28" name="Image 2" descr="/mnt/data/sbbh_assets/image10.png">
            <a:extLst>
              <a:ext uri="{FF2B5EF4-FFF2-40B4-BE49-F238E27FC236}">
                <a16:creationId xmlns:a16="http://schemas.microsoft.com/office/drawing/2014/main" id="{B8DCC49F-F915-A115-E070-F71931EF42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680" y="6106107"/>
            <a:ext cx="1845957" cy="741679"/>
          </a:xfrm>
          <a:prstGeom prst="rect">
            <a:avLst/>
          </a:prstGeom>
        </p:spPr>
      </p:pic>
      <p:pic>
        <p:nvPicPr>
          <p:cNvPr id="30" name="Image 3" descr="/mnt/data/sbbh_assets/image4.png">
            <a:extLst>
              <a:ext uri="{FF2B5EF4-FFF2-40B4-BE49-F238E27FC236}">
                <a16:creationId xmlns:a16="http://schemas.microsoft.com/office/drawing/2014/main" id="{EEB7A113-C850-01A9-BBCB-C07BB6C2CE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4688" y="6251313"/>
            <a:ext cx="557909" cy="396735"/>
          </a:xfrm>
          <a:prstGeom prst="rect">
            <a:avLst/>
          </a:prstGeom>
        </p:spPr>
      </p:pic>
      <p:sp>
        <p:nvSpPr>
          <p:cNvPr id="32" name="Text 12">
            <a:extLst>
              <a:ext uri="{FF2B5EF4-FFF2-40B4-BE49-F238E27FC236}">
                <a16:creationId xmlns:a16="http://schemas.microsoft.com/office/drawing/2014/main" id="{D68E3AB7-F8FB-D09B-5DDD-B9C20BAF2FDC}"/>
              </a:ext>
            </a:extLst>
          </p:cNvPr>
          <p:cNvSpPr/>
          <p:nvPr/>
        </p:nvSpPr>
        <p:spPr>
          <a:xfrm>
            <a:off x="5603738" y="5911596"/>
            <a:ext cx="760768" cy="155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33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Apoio</a:t>
            </a:r>
            <a:endParaRPr lang="en-US" sz="600" dirty="0"/>
          </a:p>
        </p:txBody>
      </p:sp>
      <p:pic>
        <p:nvPicPr>
          <p:cNvPr id="34" name="Image 5" descr="/mnt/data/sbbh_assets/image8.png">
            <a:extLst>
              <a:ext uri="{FF2B5EF4-FFF2-40B4-BE49-F238E27FC236}">
                <a16:creationId xmlns:a16="http://schemas.microsoft.com/office/drawing/2014/main" id="{EC78A797-CCA7-5CFD-F7CE-A6DDCBD598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0546" y="6130120"/>
            <a:ext cx="524262" cy="457538"/>
          </a:xfrm>
          <a:prstGeom prst="rect">
            <a:avLst/>
          </a:prstGeom>
        </p:spPr>
      </p:pic>
      <p:pic>
        <p:nvPicPr>
          <p:cNvPr id="36" name="Image 6" descr="/mnt/data/sbbh_assets/image6.png">
            <a:extLst>
              <a:ext uri="{FF2B5EF4-FFF2-40B4-BE49-F238E27FC236}">
                <a16:creationId xmlns:a16="http://schemas.microsoft.com/office/drawing/2014/main" id="{872FCCCF-8250-3561-05FC-DC1001FE32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5440" y="6092385"/>
            <a:ext cx="658617" cy="644604"/>
          </a:xfrm>
          <a:prstGeom prst="rect">
            <a:avLst/>
          </a:prstGeom>
        </p:spPr>
      </p:pic>
      <p:pic>
        <p:nvPicPr>
          <p:cNvPr id="38" name="Image 7" descr="/mnt/data/sbbh_assets/image12.png">
            <a:extLst>
              <a:ext uri="{FF2B5EF4-FFF2-40B4-BE49-F238E27FC236}">
                <a16:creationId xmlns:a16="http://schemas.microsoft.com/office/drawing/2014/main" id="{2847ABB8-422C-0A7E-65DA-493B655C4B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0073" y="6176788"/>
            <a:ext cx="457538" cy="457538"/>
          </a:xfrm>
          <a:prstGeom prst="rect">
            <a:avLst/>
          </a:prstGeom>
        </p:spPr>
      </p:pic>
      <p:pic>
        <p:nvPicPr>
          <p:cNvPr id="40" name="Image 8" descr="/mnt/data/sbbh_assets/image3.png">
            <a:extLst>
              <a:ext uri="{FF2B5EF4-FFF2-40B4-BE49-F238E27FC236}">
                <a16:creationId xmlns:a16="http://schemas.microsoft.com/office/drawing/2014/main" id="{33AF08FD-3FC0-65ED-0074-465344CE5D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52876" y="6360664"/>
            <a:ext cx="800283" cy="240085"/>
          </a:xfrm>
          <a:prstGeom prst="rect">
            <a:avLst/>
          </a:prstGeom>
        </p:spPr>
      </p:pic>
      <p:pic>
        <p:nvPicPr>
          <p:cNvPr id="42" name="Image 9" descr="/mnt/data/sbbh_assets/image7.png">
            <a:extLst>
              <a:ext uri="{FF2B5EF4-FFF2-40B4-BE49-F238E27FC236}">
                <a16:creationId xmlns:a16="http://schemas.microsoft.com/office/drawing/2014/main" id="{50CCB9A0-92BF-F257-7BA9-ABC9FCA288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22409" y="6351690"/>
            <a:ext cx="984197" cy="281199"/>
          </a:xfrm>
          <a:prstGeom prst="rect">
            <a:avLst/>
          </a:prstGeom>
        </p:spPr>
      </p:pic>
      <p:pic>
        <p:nvPicPr>
          <p:cNvPr id="44" name="Image 10" descr="/mnt/data/sbbh_assets/image11.jpeg">
            <a:extLst>
              <a:ext uri="{FF2B5EF4-FFF2-40B4-BE49-F238E27FC236}">
                <a16:creationId xmlns:a16="http://schemas.microsoft.com/office/drawing/2014/main" id="{4998DF63-6009-DE36-F3E4-1A157DD64D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88992" y="6165088"/>
            <a:ext cx="362217" cy="524262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2B5407AB-D6EB-C98C-17F2-70D342AD3C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363179" y="6227237"/>
            <a:ext cx="780033" cy="374900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1968175A-A8CF-E414-CAF5-C7C8A8A120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47519" y="6165088"/>
            <a:ext cx="719349" cy="539512"/>
          </a:xfrm>
          <a:prstGeom prst="rect">
            <a:avLst/>
          </a:prstGeom>
        </p:spPr>
      </p:pic>
      <p:pic>
        <p:nvPicPr>
          <p:cNvPr id="50" name="Image 4" descr="/mnt/data/sbbh_assets/image5.png">
            <a:extLst>
              <a:ext uri="{FF2B5EF4-FFF2-40B4-BE49-F238E27FC236}">
                <a16:creationId xmlns:a16="http://schemas.microsoft.com/office/drawing/2014/main" id="{01D9A60D-FF68-43DB-AD99-15AE2942384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31323" y="5747022"/>
            <a:ext cx="1587790" cy="13170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238</Words>
  <Application>Microsoft Office PowerPoint</Application>
  <PresentationFormat>Widescreen</PresentationFormat>
  <Paragraphs>51</Paragraphs>
  <Slides>5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7" baseType="lpstr"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SBBiomet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Apresentação SBBH 2026 - revisado</dc:title>
  <dc:subject>Template de apresentação SBBH 2026</dc:subject>
  <dc:creator>OpenAI</dc:creator>
  <cp:lastModifiedBy>Marina Piacenti Da Silva</cp:lastModifiedBy>
  <cp:revision>3</cp:revision>
  <dcterms:created xsi:type="dcterms:W3CDTF">2026-08-17T19:24:11Z</dcterms:created>
  <dcterms:modified xsi:type="dcterms:W3CDTF">2026-08-18T01:35:50Z</dcterms:modified>
</cp:coreProperties>
</file>